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06" d="100"/>
          <a:sy n="106" d="100"/>
        </p:scale>
        <p:origin x="132" y="21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20.01.2023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7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cs-CZ" smtClean="0"/>
              <a:t>Kliknutím lze upravit styl.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20.01.2023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Kniha-můj přítel</a:t>
            </a:r>
            <a:r>
              <a:rPr lang="cs-CZ" b="1" dirty="0" smtClean="0">
                <a:solidFill>
                  <a:schemeClr val="tx2"/>
                </a:solidFill>
                <a:latin typeface="Exotic 350 DmBd AT" panose="02000706050000020003" pitchFamily="2" charset="0"/>
              </a:rPr>
              <a:t/>
            </a:r>
            <a:br>
              <a:rPr lang="cs-CZ" b="1" dirty="0" smtClean="0">
                <a:solidFill>
                  <a:schemeClr val="tx2"/>
                </a:solidFill>
                <a:latin typeface="Exotic 350 DmBd AT" panose="02000706050000020003" pitchFamily="2" charset="0"/>
              </a:rPr>
            </a:br>
            <a:endParaRPr lang="cs-CZ" sz="1500" b="1" dirty="0">
              <a:solidFill>
                <a:schemeClr val="tx2"/>
              </a:solidFill>
              <a:latin typeface="Exotic 350 DmBd AT" panose="0200070605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772816"/>
            <a:ext cx="9073009" cy="4464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cs-CZ" sz="7500" dirty="0" smtClean="0">
                <a:solidFill>
                  <a:schemeClr val="tx2"/>
                </a:solidFill>
              </a:rPr>
              <a:t>     </a:t>
            </a:r>
            <a:r>
              <a:rPr lang="cs-CZ" sz="5500" dirty="0" smtClean="0">
                <a:solidFill>
                  <a:schemeClr val="tx2"/>
                </a:solidFill>
              </a:rPr>
              <a:t>Život po </a:t>
            </a:r>
            <a:r>
              <a:rPr lang="cs-CZ" sz="5500" dirty="0" err="1">
                <a:solidFill>
                  <a:schemeClr val="tx2"/>
                </a:solidFill>
              </a:rPr>
              <a:t>a</a:t>
            </a:r>
            <a:r>
              <a:rPr lang="cs-CZ" sz="5500" dirty="0" err="1" smtClean="0">
                <a:solidFill>
                  <a:schemeClr val="tx2"/>
                </a:solidFill>
              </a:rPr>
              <a:t>rabsku</a:t>
            </a:r>
            <a:endParaRPr lang="cs-CZ" sz="55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sz="4000" dirty="0" smtClean="0">
                <a:solidFill>
                  <a:schemeClr val="tx2"/>
                </a:solidFill>
              </a:rPr>
              <a:t>Autor </a:t>
            </a:r>
            <a:r>
              <a:rPr lang="cs-CZ" sz="4000" dirty="0">
                <a:solidFill>
                  <a:schemeClr val="tx2"/>
                </a:solidFill>
              </a:rPr>
              <a:t>knihy je Emíre </a:t>
            </a:r>
            <a:r>
              <a:rPr lang="cs-CZ" sz="4000" dirty="0" err="1" smtClean="0">
                <a:solidFill>
                  <a:schemeClr val="tx2"/>
                </a:solidFill>
              </a:rPr>
              <a:t>Khidayer</a:t>
            </a:r>
            <a:endParaRPr lang="cs-CZ" sz="4000" dirty="0" smtClean="0">
              <a:solidFill>
                <a:schemeClr val="tx2"/>
              </a:solidFill>
            </a:endParaRPr>
          </a:p>
          <a:p>
            <a:r>
              <a:rPr lang="cs-CZ" sz="4000" dirty="0" smtClean="0">
                <a:solidFill>
                  <a:schemeClr val="tx2"/>
                </a:solidFill>
              </a:rPr>
              <a:t>Tato </a:t>
            </a:r>
            <a:r>
              <a:rPr lang="cs-CZ" sz="4000" dirty="0">
                <a:solidFill>
                  <a:schemeClr val="tx2"/>
                </a:solidFill>
              </a:rPr>
              <a:t>kniha je velmi zajímavá tím, že se tam </a:t>
            </a:r>
            <a:r>
              <a:rPr lang="cs-CZ" sz="4000" dirty="0" smtClean="0">
                <a:solidFill>
                  <a:schemeClr val="tx2"/>
                </a:solidFill>
              </a:rPr>
              <a:t>vypráví </a:t>
            </a:r>
            <a:r>
              <a:rPr lang="cs-CZ" sz="4000" dirty="0">
                <a:solidFill>
                  <a:schemeClr val="tx2"/>
                </a:solidFill>
              </a:rPr>
              <a:t>o tom, jak to tam vlastně všechno </a:t>
            </a:r>
            <a:r>
              <a:rPr lang="cs-CZ" sz="4000" dirty="0" smtClean="0">
                <a:solidFill>
                  <a:schemeClr val="tx2"/>
                </a:solidFill>
              </a:rPr>
              <a:t>funguje</a:t>
            </a:r>
          </a:p>
          <a:p>
            <a:r>
              <a:rPr lang="cs-CZ" sz="4000" dirty="0" smtClean="0">
                <a:solidFill>
                  <a:schemeClr val="tx2"/>
                </a:solidFill>
              </a:rPr>
              <a:t>Kniha obsahuje:</a:t>
            </a:r>
          </a:p>
          <a:p>
            <a:r>
              <a:rPr lang="cs-CZ" sz="4000" dirty="0" smtClean="0">
                <a:solidFill>
                  <a:schemeClr val="tx2"/>
                </a:solidFill>
              </a:rPr>
              <a:t>Mozaiku </a:t>
            </a:r>
          </a:p>
          <a:p>
            <a:r>
              <a:rPr lang="cs-CZ" sz="4000" dirty="0" smtClean="0">
                <a:solidFill>
                  <a:schemeClr val="tx2"/>
                </a:solidFill>
              </a:rPr>
              <a:t>Šatník </a:t>
            </a:r>
          </a:p>
          <a:p>
            <a:r>
              <a:rPr lang="cs-CZ" sz="4000" dirty="0" smtClean="0">
                <a:solidFill>
                  <a:schemeClr val="tx2"/>
                </a:solidFill>
              </a:rPr>
              <a:t>Svátky</a:t>
            </a:r>
          </a:p>
          <a:p>
            <a:r>
              <a:rPr lang="cs-CZ" sz="4000" dirty="0" smtClean="0">
                <a:solidFill>
                  <a:schemeClr val="tx2"/>
                </a:solidFill>
              </a:rPr>
              <a:t>Zábava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26" y="2103653"/>
            <a:ext cx="1800200" cy="2793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78788" y="59676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Sofie </a:t>
            </a:r>
            <a:r>
              <a:rPr lang="cs-CZ" dirty="0" err="1" smtClean="0">
                <a:solidFill>
                  <a:schemeClr val="tx2"/>
                </a:solidFill>
              </a:rPr>
              <a:t>Hmurová</a:t>
            </a:r>
            <a:r>
              <a:rPr lang="cs-CZ" dirty="0" smtClean="0">
                <a:solidFill>
                  <a:schemeClr val="tx2"/>
                </a:solidFill>
              </a:rPr>
              <a:t> 7.D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Harry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Potter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988840"/>
            <a:ext cx="8115889" cy="408176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Autorka knihy je </a:t>
            </a:r>
            <a:r>
              <a:rPr lang="cs-CZ" dirty="0" err="1" smtClean="0">
                <a:solidFill>
                  <a:schemeClr val="tx2"/>
                </a:solidFill>
              </a:rPr>
              <a:t>Joanne</a:t>
            </a:r>
            <a:r>
              <a:rPr lang="cs-CZ" dirty="0" smtClean="0">
                <a:solidFill>
                  <a:schemeClr val="tx2"/>
                </a:solidFill>
              </a:rPr>
              <a:t> Rowlingová </a:t>
            </a:r>
          </a:p>
          <a:p>
            <a:r>
              <a:rPr lang="cs-CZ" dirty="0">
                <a:solidFill>
                  <a:schemeClr val="tx2"/>
                </a:solidFill>
              </a:rPr>
              <a:t>Tuto knihu bych si chtěla </a:t>
            </a:r>
            <a:r>
              <a:rPr lang="cs-CZ" dirty="0" smtClean="0">
                <a:solidFill>
                  <a:schemeClr val="tx2"/>
                </a:solidFill>
              </a:rPr>
              <a:t>pořídit, </a:t>
            </a:r>
            <a:r>
              <a:rPr lang="cs-CZ" dirty="0">
                <a:solidFill>
                  <a:schemeClr val="tx2"/>
                </a:solidFill>
              </a:rPr>
              <a:t>protože mi </a:t>
            </a:r>
            <a:r>
              <a:rPr lang="cs-CZ" dirty="0" smtClean="0">
                <a:solidFill>
                  <a:schemeClr val="tx2"/>
                </a:solidFill>
              </a:rPr>
              <a:t>přijde </a:t>
            </a:r>
            <a:r>
              <a:rPr lang="cs-CZ" dirty="0">
                <a:solidFill>
                  <a:schemeClr val="tx2"/>
                </a:solidFill>
              </a:rPr>
              <a:t>podle obalu </a:t>
            </a:r>
            <a:r>
              <a:rPr lang="cs-CZ">
                <a:solidFill>
                  <a:schemeClr val="tx2"/>
                </a:solidFill>
              </a:rPr>
              <a:t>velmi </a:t>
            </a:r>
            <a:r>
              <a:rPr lang="cs-CZ" smtClean="0">
                <a:solidFill>
                  <a:schemeClr val="tx2"/>
                </a:solidFill>
              </a:rPr>
              <a:t>zajímavá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err="1">
                <a:solidFill>
                  <a:schemeClr val="tx2"/>
                </a:solidFill>
              </a:rPr>
              <a:t>Harry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Potter</a:t>
            </a:r>
            <a:r>
              <a:rPr lang="cs-CZ" dirty="0">
                <a:solidFill>
                  <a:schemeClr val="tx2"/>
                </a:solidFill>
              </a:rPr>
              <a:t> je název řady fantasy románů britské </a:t>
            </a:r>
            <a:r>
              <a:rPr lang="cs-CZ" dirty="0" smtClean="0">
                <a:solidFill>
                  <a:schemeClr val="tx2"/>
                </a:solidFill>
              </a:rPr>
              <a:t>spisovatelky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Počet knih je sedm  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673" y="3068960"/>
            <a:ext cx="2041270" cy="27972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34772" y="60706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Sofie </a:t>
            </a:r>
            <a:r>
              <a:rPr lang="cs-CZ" dirty="0" err="1" smtClean="0">
                <a:solidFill>
                  <a:schemeClr val="tx2"/>
                </a:solidFill>
              </a:rPr>
              <a:t>Hmurová</a:t>
            </a:r>
            <a:r>
              <a:rPr lang="cs-CZ" dirty="0" smtClean="0">
                <a:solidFill>
                  <a:schemeClr val="tx2"/>
                </a:solidFill>
              </a:rPr>
              <a:t> 7.D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vzdělávací prezentace (širokoúhlý formát)</Template>
  <TotalTime>141</TotalTime>
  <Words>80</Words>
  <Application>Microsoft Office PowerPoint</Application>
  <PresentationFormat>Vlastní</PresentationFormat>
  <Paragraphs>19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Constantia</vt:lpstr>
      <vt:lpstr>Exotic 350 DmBd AT</vt:lpstr>
      <vt:lpstr>Klasické knihy (16:9)</vt:lpstr>
      <vt:lpstr>Kniha-můj přítel </vt:lpstr>
      <vt:lpstr>Harry Potter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Kniha-můj přítel</dc:title>
  <dc:creator>sofie.hmurova</dc:creator>
  <cp:lastModifiedBy>Bednářová Marie</cp:lastModifiedBy>
  <cp:revision>16</cp:revision>
  <dcterms:created xsi:type="dcterms:W3CDTF">2023-01-18T08:00:35Z</dcterms:created>
  <dcterms:modified xsi:type="dcterms:W3CDTF">2023-01-20T09:35:36Z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