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Moderní-Dějiny.cz | Přehled knih na e-shopu Moderních dějin podle  historických období"/>
          <p:cNvSpPr>
            <a:spLocks noChangeAspect="1" noChangeArrowheads="1"/>
          </p:cNvSpPr>
          <p:nvPr/>
        </p:nvSpPr>
        <p:spPr bwMode="auto">
          <a:xfrm>
            <a:off x="155574" y="-144463"/>
            <a:ext cx="3209417" cy="3209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28" name="Picture 4" descr="příběh žraloka – Heureka.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80160" y="-345631"/>
            <a:ext cx="6409944" cy="7522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129784" y="182880"/>
            <a:ext cx="4453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Příběh žraloka</a:t>
            </a:r>
            <a:endParaRPr lang="cs-CZ" sz="4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5980176" y="1234440"/>
            <a:ext cx="3328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Autor: Thomas </a:t>
            </a:r>
            <a:r>
              <a:rPr lang="cs-CZ" dirty="0" err="1" smtClean="0"/>
              <a:t>Brezina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980176" y="1975104"/>
            <a:ext cx="42976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Tuhle knížku jsem četla cca </a:t>
            </a:r>
            <a:r>
              <a:rPr lang="cs-CZ" sz="2400" smtClean="0"/>
              <a:t>v </a:t>
            </a:r>
            <a:r>
              <a:rPr lang="cs-CZ" sz="2400" smtClean="0"/>
              <a:t>10 </a:t>
            </a:r>
            <a:r>
              <a:rPr lang="cs-CZ" sz="2400" dirty="0" smtClean="0"/>
              <a:t>letech. Je to kniha a zároveň i pohádka. Četla jsem ji jen kvůli </a:t>
            </a:r>
            <a:r>
              <a:rPr lang="cs-CZ" sz="2400" dirty="0" smtClean="0"/>
              <a:t>tomu, </a:t>
            </a:r>
            <a:r>
              <a:rPr lang="cs-CZ" sz="2400" dirty="0" smtClean="0"/>
              <a:t>že mě zaujala v televizi. Je velmi zajímavá a dobrodružná, protože tam zachraňují ryby.</a:t>
            </a:r>
          </a:p>
          <a:p>
            <a:r>
              <a:rPr lang="cs-CZ" sz="2400" dirty="0" smtClean="0"/>
              <a:t>Doporučovala bych vám ji přečíst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5485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Kniha kterou bych chtěla přečíst</a:t>
            </a:r>
            <a:endParaRPr lang="cs-CZ" dirty="0"/>
          </a:p>
        </p:txBody>
      </p:sp>
      <p:pic>
        <p:nvPicPr>
          <p:cNvPr id="2050" name="Picture 2" descr="Deník malého poseroutky Všechna sláva (11) | KNIHCENTRUM.cz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452" y="1873250"/>
            <a:ext cx="3130836" cy="4808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5358384" y="2228971"/>
            <a:ext cx="4416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latin typeface="Alternate Gothic No.2 AT" panose="02000506030000020004" pitchFamily="2" charset="0"/>
              </a:rPr>
              <a:t>Deník malého poseroutky</a:t>
            </a:r>
            <a:endParaRPr lang="cs-CZ" sz="3600" dirty="0">
              <a:latin typeface="Alternate Gothic No.2 AT" panose="02000506030000020004" pitchFamily="2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980176" y="3353937"/>
            <a:ext cx="28986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Doporučila mi ji kamarádka říkala, že je velmi zábavná.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108815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asedací místnost Ion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TM02900722[[fn=Zasedací síň]]</Template>
  <TotalTime>73</TotalTime>
  <Words>72</Words>
  <Application>Microsoft Office PowerPoint</Application>
  <PresentationFormat>Širokoúhlá obrazovka</PresentationFormat>
  <Paragraphs>7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Alternate Gothic No.2 AT</vt:lpstr>
      <vt:lpstr>Arial</vt:lpstr>
      <vt:lpstr>Century Gothic</vt:lpstr>
      <vt:lpstr>Wingdings 3</vt:lpstr>
      <vt:lpstr>Zasedací místnost Ion</vt:lpstr>
      <vt:lpstr>Prezentace aplikace PowerPoint</vt:lpstr>
      <vt:lpstr>Kniha kterou bych chtěla přečíst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Kniha- Můj přítel</dc:title>
  <dc:creator>sara.dukayova</dc:creator>
  <cp:lastModifiedBy>Bednářová Marie</cp:lastModifiedBy>
  <cp:revision>8</cp:revision>
  <dcterms:created xsi:type="dcterms:W3CDTF">2023-01-18T08:11:45Z</dcterms:created>
  <dcterms:modified xsi:type="dcterms:W3CDTF">2023-01-20T09:46:36Z</dcterms:modified>
</cp:coreProperties>
</file>