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3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6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6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402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9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2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4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8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8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8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770" y="-1999488"/>
            <a:ext cx="8638206" cy="3329581"/>
          </a:xfrm>
        </p:spPr>
        <p:txBody>
          <a:bodyPr>
            <a:normAutofit/>
          </a:bodyPr>
          <a:lstStyle/>
          <a:p>
            <a:r>
              <a:rPr lang="cs-C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Lt AT" panose="02000403060000020004" pitchFamily="2" charset="0"/>
              </a:rPr>
              <a:t>Kniha - můj přítel</a:t>
            </a:r>
            <a:br>
              <a:rPr lang="cs-C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Lt AT" panose="02000403060000020004" pitchFamily="2" charset="0"/>
              </a:rPr>
            </a:br>
            <a:r>
              <a:rPr lang="cs-CZ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Lt AT" panose="02000403060000020004" pitchFamily="2" charset="0"/>
              </a:rPr>
              <a:t/>
            </a:r>
            <a:br>
              <a:rPr lang="cs-CZ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Lt AT" panose="02000403060000020004" pitchFamily="2" charset="0"/>
              </a:rPr>
            </a:br>
            <a:r>
              <a:rPr lang="cs-CZ" sz="1600" i="1" dirty="0" smtClean="0"/>
              <a:t>                                                                                                                 </a:t>
            </a:r>
            <a:r>
              <a:rPr lang="cs-CZ" sz="2000" i="1" dirty="0" smtClean="0"/>
              <a:t>Barbora Nováková 7.D</a:t>
            </a:r>
            <a:endParaRPr lang="cs-CZ" sz="166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4291" y="1476396"/>
            <a:ext cx="7074645" cy="445806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rial" panose="020B0604020202020204" pitchFamily="34" charset="0"/>
              </a:rPr>
              <a:t>Příběhy ze sedla –Piráti útočí</a:t>
            </a:r>
          </a:p>
          <a:p>
            <a:r>
              <a:rPr lang="cs-CZ" sz="1300" dirty="0" smtClean="0">
                <a:latin typeface="Century" panose="02040604050505020304" pitchFamily="18" charset="0"/>
                <a:cs typeface="Arial" panose="020B0604020202020204" pitchFamily="34" charset="0"/>
              </a:rPr>
              <a:t>                                                                                        </a:t>
            </a:r>
            <a:r>
              <a:rPr lang="cs-CZ" sz="1400" b="1" i="1" dirty="0" smtClean="0">
                <a:latin typeface="Century" panose="02040604050505020304" pitchFamily="18" charset="0"/>
                <a:cs typeface="Arial" panose="020B0604020202020204" pitchFamily="34" charset="0"/>
              </a:rPr>
              <a:t>Ruth  </a:t>
            </a:r>
            <a:r>
              <a:rPr lang="cs-CZ" sz="1400" b="1" i="1" dirty="0" err="1" smtClean="0">
                <a:latin typeface="Century" panose="02040604050505020304" pitchFamily="18" charset="0"/>
                <a:cs typeface="Arial" panose="020B0604020202020204" pitchFamily="34" charset="0"/>
              </a:rPr>
              <a:t>Gellersenová</a:t>
            </a:r>
            <a:r>
              <a:rPr lang="cs-CZ" sz="1400" b="1" i="1" dirty="0" smtClean="0">
                <a:latin typeface="Century" panose="02040604050505020304" pitchFamily="18" charset="0"/>
                <a:cs typeface="Arial" panose="020B0604020202020204" pitchFamily="34" charset="0"/>
              </a:rPr>
              <a:t>, Melanie </a:t>
            </a:r>
            <a:r>
              <a:rPr lang="cs-CZ" sz="1400" b="1" i="1" dirty="0" err="1" smtClean="0">
                <a:latin typeface="Century" panose="02040604050505020304" pitchFamily="18" charset="0"/>
                <a:cs typeface="Arial" panose="020B0604020202020204" pitchFamily="34" charset="0"/>
              </a:rPr>
              <a:t>Brockampová</a:t>
            </a:r>
            <a:endParaRPr lang="cs-CZ" sz="1400" b="1" i="1" dirty="0" smtClean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endParaRPr lang="cs-CZ" sz="1050" b="1" i="1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algn="l"/>
            <a:endParaRPr lang="cs-CZ" sz="2000" dirty="0" smtClean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3600" dirty="0" smtClean="0">
                <a:latin typeface="Century" panose="02040604050505020304" pitchFamily="18" charset="0"/>
                <a:cs typeface="Arial" panose="020B0604020202020204" pitchFamily="34" charset="0"/>
              </a:rPr>
              <a:t>  Tuto knihu jsem dostala od </a:t>
            </a:r>
            <a:r>
              <a:rPr lang="cs-CZ" sz="3600" smtClean="0">
                <a:latin typeface="Century" panose="02040604050505020304" pitchFamily="18" charset="0"/>
                <a:cs typeface="Arial" panose="020B0604020202020204" pitchFamily="34" charset="0"/>
              </a:rPr>
              <a:t>mého </a:t>
            </a:r>
            <a:r>
              <a:rPr lang="cs-CZ" sz="3600" smtClean="0">
                <a:latin typeface="Century" panose="02040604050505020304" pitchFamily="18" charset="0"/>
                <a:cs typeface="Arial" panose="020B0604020202020204" pitchFamily="34" charset="0"/>
              </a:rPr>
              <a:t>     bratra </a:t>
            </a:r>
            <a:r>
              <a:rPr lang="cs-CZ" sz="3600" dirty="0" smtClean="0">
                <a:latin typeface="Century" panose="02040604050505020304" pitchFamily="18" charset="0"/>
                <a:cs typeface="Arial" panose="020B0604020202020204" pitchFamily="34" charset="0"/>
              </a:rPr>
              <a:t>na narozeniny. 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cs-CZ" sz="3600" dirty="0" smtClean="0">
                <a:latin typeface="Century" panose="02040604050505020304" pitchFamily="18" charset="0"/>
                <a:cs typeface="Arial" panose="020B0604020202020204" pitchFamily="34" charset="0"/>
              </a:rPr>
              <a:t>Na statku se děje něco zvláštního, na statku se začnou objevovat výstražné znaky jako od pirátů. Je to vážné, někdo se chce holkám </a:t>
            </a:r>
            <a:r>
              <a:rPr lang="cs-CZ" sz="3600" dirty="0" err="1" smtClean="0">
                <a:latin typeface="Century" panose="02040604050505020304" pitchFamily="18" charset="0"/>
                <a:cs typeface="Arial" panose="020B0604020202020204" pitchFamily="34" charset="0"/>
              </a:rPr>
              <a:t>pomstit</a:t>
            </a:r>
            <a:r>
              <a:rPr lang="cs-CZ" sz="3600" dirty="0" smtClean="0">
                <a:latin typeface="Century" panose="02040604050505020304" pitchFamily="18" charset="0"/>
                <a:cs typeface="Arial" panose="020B0604020202020204" pitchFamily="34" charset="0"/>
              </a:rPr>
              <a:t> nebo si jenom někdo dělá z holek srandu 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sz="1000" dirty="0" smtClean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3600" dirty="0" smtClean="0">
                <a:latin typeface="Century" panose="02040604050505020304" pitchFamily="18" charset="0"/>
                <a:cs typeface="Arial" panose="020B0604020202020204" pitchFamily="34" charset="0"/>
              </a:rPr>
              <a:t>  Moc se mi líbila, protože miluji koně a její děj mě velice zaujal.</a:t>
            </a:r>
          </a:p>
          <a:p>
            <a:pPr algn="l"/>
            <a:endParaRPr lang="cs-CZ" sz="2000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endParaRPr lang="cs-CZ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1813" t="125" r="22031" b="250"/>
          <a:stretch/>
        </p:blipFill>
        <p:spPr>
          <a:xfrm>
            <a:off x="7863841" y="1505829"/>
            <a:ext cx="3328416" cy="44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Kniha - můj přítel</a:t>
            </a:r>
            <a:r>
              <a:rPr lang="cs-CZ" dirty="0" smtClean="0">
                <a:latin typeface="Comic Sans MS" panose="030F0702030302020204" pitchFamily="66" charset="0"/>
              </a:rPr>
              <a:t/>
            </a:r>
            <a:br>
              <a:rPr lang="cs-CZ" dirty="0" smtClean="0">
                <a:latin typeface="Comic Sans MS" panose="030F0702030302020204" pitchFamily="66" charset="0"/>
              </a:rPr>
            </a:br>
            <a:r>
              <a:rPr lang="cs-CZ" sz="2400" dirty="0" smtClean="0"/>
              <a:t>                                                     </a:t>
            </a:r>
            <a:r>
              <a:rPr lang="cs-CZ" dirty="0" smtClean="0"/>
              <a:t> </a:t>
            </a:r>
            <a:r>
              <a:rPr lang="cs-CZ" sz="2000" i="1" dirty="0" smtClean="0"/>
              <a:t>Barbora Nováková 7.D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288" y="154216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Garamond AT" panose="02000504080000020003" pitchFamily="2" charset="0"/>
              </a:rPr>
              <a:t>Příběhy ze sedla – Ferda zmizel</a:t>
            </a:r>
          </a:p>
          <a:p>
            <a:pPr marL="0" indent="0">
              <a:buNone/>
            </a:pPr>
            <a:r>
              <a:rPr lang="cs-CZ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rial" panose="020B0604020202020204" pitchFamily="34" charset="0"/>
              </a:rPr>
              <a:t>                                                                                       Ruth  </a:t>
            </a:r>
            <a:r>
              <a:rPr lang="cs-CZ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rial" panose="020B0604020202020204" pitchFamily="34" charset="0"/>
              </a:rPr>
              <a:t>Gellersenová</a:t>
            </a:r>
            <a:r>
              <a:rPr lang="cs-CZ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rial" panose="020B0604020202020204" pitchFamily="34" charset="0"/>
              </a:rPr>
              <a:t>, Melanie </a:t>
            </a:r>
            <a:r>
              <a:rPr lang="cs-CZ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rial" panose="020B0604020202020204" pitchFamily="34" charset="0"/>
              </a:rPr>
              <a:t>Brockampová</a:t>
            </a:r>
            <a:endParaRPr lang="cs-CZ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 smtClean="0">
                <a:latin typeface="Alternate Gothic No.2 AT" panose="02000506030000020004" pitchFamily="2" charset="0"/>
              </a:rPr>
              <a:t>Tato kniha z edice Příběhy ze sedla je </a:t>
            </a:r>
          </a:p>
          <a:p>
            <a:pPr marL="0" indent="0">
              <a:buNone/>
            </a:pPr>
            <a:r>
              <a:rPr lang="cs-CZ" sz="3200" dirty="0">
                <a:latin typeface="Alternate Gothic No.2 AT" panose="02000506030000020004" pitchFamily="2" charset="0"/>
              </a:rPr>
              <a:t> </a:t>
            </a:r>
            <a:r>
              <a:rPr lang="cs-CZ" sz="3200" dirty="0" smtClean="0">
                <a:latin typeface="Alternate Gothic No.2 AT" panose="02000506030000020004" pitchFamily="2" charset="0"/>
              </a:rPr>
              <a:t>jediná, kterou ještě nemám. </a:t>
            </a:r>
            <a:endParaRPr lang="cs-CZ" sz="1200" dirty="0">
              <a:latin typeface="Alternate Gothic No.2 AT" panose="0200050603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00" dirty="0" smtClean="0">
              <a:latin typeface="Alternate Gothic No.2 AT" panose="0200050603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 smtClean="0">
                <a:latin typeface="Alternate Gothic No.2 AT" panose="02000506030000020004" pitchFamily="2" charset="0"/>
              </a:rPr>
              <a:t>Strašně moc mě láká, protože ostatní</a:t>
            </a:r>
          </a:p>
          <a:p>
            <a:pPr marL="0" indent="0">
              <a:buNone/>
            </a:pPr>
            <a:r>
              <a:rPr lang="cs-CZ" sz="3200" dirty="0">
                <a:latin typeface="Alternate Gothic No.2 AT" panose="02000506030000020004" pitchFamily="2" charset="0"/>
              </a:rPr>
              <a:t> </a:t>
            </a:r>
            <a:r>
              <a:rPr lang="cs-CZ" sz="3200" dirty="0" smtClean="0">
                <a:latin typeface="Alternate Gothic No.2 AT" panose="02000506030000020004" pitchFamily="2" charset="0"/>
              </a:rPr>
              <a:t> díly jsem četla a moc se mi líbily.</a:t>
            </a:r>
          </a:p>
          <a:p>
            <a:pPr marL="0" indent="0">
              <a:buNone/>
            </a:pPr>
            <a:endParaRPr lang="cs-CZ" sz="900" dirty="0" smtClean="0">
              <a:latin typeface="Alternate Gothic No.2 AT" panose="0200050603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 smtClean="0">
                <a:latin typeface="Alternate Gothic No.2 AT" panose="02000506030000020004" pitchFamily="2" charset="0"/>
              </a:rPr>
              <a:t>Kdybych měla možnost tak si ji hned přečtu.</a:t>
            </a:r>
          </a:p>
          <a:p>
            <a:pPr marL="0" indent="0">
              <a:buNone/>
            </a:pPr>
            <a:endParaRPr lang="cs-CZ" sz="1200" dirty="0" smtClean="0">
              <a:latin typeface="Alternate Gothic No.2 AT" panose="0200050603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 smtClean="0">
                <a:latin typeface="Alternate Gothic No.2 AT" panose="02000506030000020004" pitchFamily="2" charset="0"/>
              </a:rPr>
              <a:t>Kniha mě také láká svým obalem.</a:t>
            </a:r>
          </a:p>
          <a:p>
            <a:pPr marL="0" indent="0">
              <a:buNone/>
            </a:pPr>
            <a:endParaRPr lang="cs-CZ" sz="3200" dirty="0" smtClean="0">
              <a:latin typeface="Alternate Gothic No.2 AT" panose="02000506030000020004" pitchFamily="2" charset="0"/>
            </a:endParaRPr>
          </a:p>
          <a:p>
            <a:pPr marL="0" indent="0">
              <a:buNone/>
            </a:pPr>
            <a:endParaRPr lang="cs-CZ" dirty="0" smtClean="0">
              <a:latin typeface="Alternate Gothic No.2 AT" panose="02000506030000020004" pitchFamily="2" charset="0"/>
            </a:endParaRPr>
          </a:p>
        </p:txBody>
      </p:sp>
      <p:sp>
        <p:nvSpPr>
          <p:cNvPr id="5" name="AutoShape 2" descr="Příběhy ze sedla: Ferda zmizel! - Ruth Gellersenová, Melanie Brockampová -  Zbozi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3981" t="3336" r="4514" b="4161"/>
          <a:stretch/>
        </p:blipFill>
        <p:spPr>
          <a:xfrm>
            <a:off x="8043672" y="2403827"/>
            <a:ext cx="3011424" cy="4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154</Words>
  <Application>Microsoft Office PowerPoint</Application>
  <PresentationFormat>Širokoúhlá obrazovka</PresentationFormat>
  <Paragraphs>23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12" baseType="lpstr">
      <vt:lpstr>Alternate Gothic No.2 AT</vt:lpstr>
      <vt:lpstr>American Garamond AT</vt:lpstr>
      <vt:lpstr>Arial</vt:lpstr>
      <vt:lpstr>Calibri</vt:lpstr>
      <vt:lpstr>Calibri Light</vt:lpstr>
      <vt:lpstr>Century</vt:lpstr>
      <vt:lpstr>Clarendon Lt AT</vt:lpstr>
      <vt:lpstr>Comic Sans MS</vt:lpstr>
      <vt:lpstr>Wingdings</vt:lpstr>
      <vt:lpstr>Motiv Office</vt:lpstr>
      <vt:lpstr>Kniha - můj přítel                                                                                                                   Barbora Nováková 7.D</vt:lpstr>
      <vt:lpstr>Kniha - můj přítel                                                       Barbora Nováková 7.D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Kniha- můj přítel</dc:title>
  <dc:creator>barbora.novakova</dc:creator>
  <cp:lastModifiedBy>Bednářová Marie</cp:lastModifiedBy>
  <cp:revision>12</cp:revision>
  <dcterms:created xsi:type="dcterms:W3CDTF">2023-01-18T07:56:48Z</dcterms:created>
  <dcterms:modified xsi:type="dcterms:W3CDTF">2023-01-20T07:33:27Z</dcterms:modified>
</cp:coreProperties>
</file>