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FF0000"/>
                </a:solidFill>
              </a:rPr>
              <a:t>CRISTIANO RONALDO</a:t>
            </a:r>
            <a:br>
              <a:rPr lang="cs-CZ" sz="4000" dirty="0" smtClean="0">
                <a:solidFill>
                  <a:srgbClr val="FF0000"/>
                </a:solidFill>
              </a:rPr>
            </a:br>
            <a:r>
              <a:rPr lang="cs-CZ" sz="4000" dirty="0" smtClean="0">
                <a:solidFill>
                  <a:srgbClr val="FF0000"/>
                </a:solidFill>
              </a:rPr>
              <a:t>PETR ČERMÁK</a:t>
            </a:r>
            <a:endParaRPr lang="cs-CZ" sz="4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ristiano Ronaldo - Petr Čermák | Knihy Dobrovský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984" y="2214694"/>
            <a:ext cx="3043672" cy="4288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440680" y="2466110"/>
            <a:ext cx="54955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 smtClean="0"/>
              <a:t>Tady ta kniha je pro mě velice inspirativní a velice se </a:t>
            </a:r>
            <a:r>
              <a:rPr lang="cs-CZ" sz="2400" smtClean="0"/>
              <a:t>mi </a:t>
            </a:r>
            <a:r>
              <a:rPr lang="cs-CZ" sz="2400" smtClean="0"/>
              <a:t>líbila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Hodně mě naplňuje i proto, že to je můj nejoblíbenější </a:t>
            </a:r>
            <a:r>
              <a:rPr lang="cs-CZ" sz="2400" dirty="0" smtClean="0"/>
              <a:t>fotbalista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Četl jsem ji dvakrát, ale klidně bych si ji přečetl ještě jednou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Kniha je o  jednom </a:t>
            </a:r>
            <a:r>
              <a:rPr lang="cs-CZ" sz="2400" dirty="0"/>
              <a:t>z</a:t>
            </a:r>
            <a:r>
              <a:rPr lang="cs-CZ" sz="2400" dirty="0" smtClean="0"/>
              <a:t> nejlepších fotbalistů světa, který jako malý neměl peníze, ale dokázal být </a:t>
            </a:r>
            <a:r>
              <a:rPr lang="cs-CZ" sz="2400" dirty="0" smtClean="0"/>
              <a:t>nejlepší, </a:t>
            </a:r>
            <a:r>
              <a:rPr lang="cs-CZ" sz="2400" dirty="0" smtClean="0"/>
              <a:t>a teď ho znají všichni</a:t>
            </a:r>
          </a:p>
        </p:txBody>
      </p:sp>
    </p:spTree>
    <p:extLst>
      <p:ext uri="{BB962C8B-B14F-4D97-AF65-F5344CB8AC3E}">
        <p14:creationId xmlns:p14="http://schemas.microsoft.com/office/powerpoint/2010/main" val="384443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70C0"/>
                </a:solidFill>
              </a:rPr>
              <a:t>HARRY POTTER</a:t>
            </a:r>
            <a:br>
              <a:rPr lang="cs-CZ" sz="5400" dirty="0" smtClean="0">
                <a:solidFill>
                  <a:srgbClr val="0070C0"/>
                </a:solidFill>
              </a:rPr>
            </a:br>
            <a:r>
              <a:rPr lang="cs-CZ" sz="5400" dirty="0" smtClean="0">
                <a:solidFill>
                  <a:srgbClr val="0070C0"/>
                </a:solidFill>
              </a:rPr>
              <a:t>J.K.ROWLINGOVÁ</a:t>
            </a:r>
            <a:endParaRPr lang="cs-CZ" sz="5400" dirty="0">
              <a:solidFill>
                <a:srgbClr val="0070C0"/>
              </a:solidFill>
            </a:endParaRPr>
          </a:p>
        </p:txBody>
      </p:sp>
      <p:pic>
        <p:nvPicPr>
          <p:cNvPr id="2062" name="Picture 14" descr="Kniha Harry Potter a Kámen mudrců (nové vydání) | imago.cz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82" y="2059995"/>
            <a:ext cx="3246282" cy="479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987154" y="2214694"/>
            <a:ext cx="62910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200" dirty="0" smtClean="0"/>
              <a:t>Tuto knihu bych si chtěl přečíst, protože jsem viděl film a zajímá mě, jestli je jiná</a:t>
            </a:r>
          </a:p>
          <a:p>
            <a:pPr marL="285750" indent="-285750">
              <a:buFontTx/>
              <a:buChar char="-"/>
            </a:pPr>
            <a:r>
              <a:rPr lang="cs-CZ" sz="3200" dirty="0" smtClean="0"/>
              <a:t>Kniha je určitě zajímavá a dobrodružná</a:t>
            </a:r>
          </a:p>
          <a:p>
            <a:pPr marL="285750" indent="-285750">
              <a:buFontTx/>
              <a:buChar char="-"/>
            </a:pPr>
            <a:r>
              <a:rPr lang="cs-CZ" sz="3200" dirty="0" smtClean="0"/>
              <a:t>Kdybych měl možnost, tak si ji hned přečtu</a:t>
            </a:r>
          </a:p>
          <a:p>
            <a:pPr marL="285750" indent="-285750">
              <a:buFontTx/>
              <a:buChar char="-"/>
            </a:pPr>
            <a:r>
              <a:rPr lang="cs-CZ" sz="3200" dirty="0" smtClean="0"/>
              <a:t>Zaujala mě i proto, jak vypadá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8570664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52</TotalTime>
  <Words>112</Words>
  <Application>Microsoft Office PowerPoint</Application>
  <PresentationFormat>Širokoúhlá obrazovka</PresentationFormat>
  <Paragraphs>10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Tw Cen MT</vt:lpstr>
      <vt:lpstr>Kapka</vt:lpstr>
      <vt:lpstr>CRISTIANO RONALDO PETR ČERMÁK</vt:lpstr>
      <vt:lpstr>HARRY POTTER J.K.ROWLINGOVÁ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KNIHA JAKO MŮJ PŘÍTEL</dc:title>
  <dc:creator>sara.dukayova</dc:creator>
  <cp:lastModifiedBy>Bednářová Marie</cp:lastModifiedBy>
  <cp:revision>6</cp:revision>
  <dcterms:created xsi:type="dcterms:W3CDTF">2023-01-18T08:13:48Z</dcterms:created>
  <dcterms:modified xsi:type="dcterms:W3CDTF">2023-01-20T07:34:20Z</dcterms:modified>
</cp:coreProperties>
</file>