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86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6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77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85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34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12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89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32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80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11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56D9F-B83D-415B-AE07-912DE859911D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1BBE-89E5-403E-8B0B-9C6194EBC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19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accent4">
                    <a:lumMod val="75000"/>
                  </a:schemeClr>
                </a:solidFill>
                <a:latin typeface="Freeform 721 AT" panose="02000503060000020004" pitchFamily="2" charset="0"/>
              </a:rPr>
              <a:t>Harry Potter </a:t>
            </a:r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  <a:latin typeface="Freeform 721 AT" panose="02000503060000020004" pitchFamily="2" charset="0"/>
              </a:rPr>
              <a:t>a tajemná </a:t>
            </a:r>
            <a:r>
              <a:rPr lang="cs-CZ" sz="2800" dirty="0">
                <a:solidFill>
                  <a:schemeClr val="accent4">
                    <a:lumMod val="75000"/>
                  </a:schemeClr>
                </a:solidFill>
                <a:latin typeface="Freeform 721 AT" panose="02000503060000020004" pitchFamily="2" charset="0"/>
              </a:rPr>
              <a:t>komnata</a:t>
            </a:r>
            <a:br>
              <a:rPr lang="cs-CZ" sz="2800" dirty="0">
                <a:solidFill>
                  <a:schemeClr val="accent4">
                    <a:lumMod val="75000"/>
                  </a:schemeClr>
                </a:solidFill>
                <a:latin typeface="Freeform 721 AT" panose="02000503060000020004" pitchFamily="2" charset="0"/>
              </a:rPr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6952" y="987425"/>
            <a:ext cx="3738435" cy="48736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953" y="987425"/>
            <a:ext cx="3738436" cy="4873625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400" i="1" dirty="0"/>
              <a:t>Tato kniha nám vypravuje o jednom klukovi, kterého všichni dobře známe, protože </a:t>
            </a:r>
            <a:r>
              <a:rPr lang="cs-CZ" sz="2400" i="1" dirty="0" smtClean="0"/>
              <a:t>příběh </a:t>
            </a:r>
            <a:r>
              <a:rPr lang="cs-CZ" sz="2400" i="1" dirty="0"/>
              <a:t>byl zfilmovaný.</a:t>
            </a:r>
          </a:p>
          <a:p>
            <a:r>
              <a:rPr lang="cs-CZ" sz="2400" i="1" dirty="0"/>
              <a:t>Kniha je velmi dobrodružná a dobře se čte.</a:t>
            </a: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Dostal jsem ji od kamarádů.</a:t>
            </a: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Kniha je super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882128" y="457200"/>
            <a:ext cx="1678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u="sng" dirty="0" err="1"/>
              <a:t>Joanne</a:t>
            </a:r>
            <a:r>
              <a:rPr lang="cs-CZ" b="1" i="1" u="sng" dirty="0"/>
              <a:t> </a:t>
            </a:r>
            <a:r>
              <a:rPr lang="cs-CZ" i="1" u="sng" dirty="0" err="1" smtClean="0"/>
              <a:t>Rowling</a:t>
            </a:r>
            <a:endParaRPr lang="cs-CZ" i="1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60136" y="457200"/>
            <a:ext cx="92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Autor:</a:t>
            </a:r>
            <a:endParaRPr lang="cs-CZ" b="1" i="1" dirty="0"/>
          </a:p>
        </p:txBody>
      </p:sp>
      <p:sp>
        <p:nvSpPr>
          <p:cNvPr id="8" name="Obdélník 7"/>
          <p:cNvSpPr/>
          <p:nvPr/>
        </p:nvSpPr>
        <p:spPr>
          <a:xfrm>
            <a:off x="3127899" y="113514"/>
            <a:ext cx="224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u="sng" dirty="0">
                <a:solidFill>
                  <a:schemeClr val="bg2">
                    <a:lumMod val="25000"/>
                  </a:schemeClr>
                </a:solidFill>
                <a:latin typeface="Amerigo Md AT" panose="02000706080000020004" pitchFamily="2" charset="0"/>
              </a:rPr>
              <a:t>Kniha-můj přítel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759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Harry Potter a dary smrti 7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6680" y="1078992"/>
            <a:ext cx="3593591" cy="5084064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400" dirty="0"/>
              <a:t>Tato kniha je poslední část historie o </a:t>
            </a:r>
            <a:r>
              <a:rPr lang="cs-CZ" sz="2400" dirty="0" err="1" smtClean="0"/>
              <a:t>Harrym</a:t>
            </a:r>
            <a:r>
              <a:rPr lang="cs-CZ" sz="2400" dirty="0" smtClean="0"/>
              <a:t> </a:t>
            </a:r>
            <a:r>
              <a:rPr lang="cs-CZ" sz="2400" dirty="0" err="1" smtClean="0"/>
              <a:t>Potterovi</a:t>
            </a:r>
            <a:endParaRPr lang="cs-CZ" sz="2400" dirty="0"/>
          </a:p>
          <a:p>
            <a:r>
              <a:rPr lang="cs-CZ" sz="2400" dirty="0"/>
              <a:t>Díval jsem se na </a:t>
            </a:r>
            <a:r>
              <a:rPr lang="cs-CZ" sz="2400" dirty="0" smtClean="0"/>
              <a:t>film a </a:t>
            </a:r>
            <a:r>
              <a:rPr lang="cs-CZ" sz="2400" dirty="0"/>
              <a:t>hodně chci přečíst knihu.</a:t>
            </a:r>
          </a:p>
          <a:p>
            <a:r>
              <a:rPr lang="cs-CZ" sz="2400" smtClean="0"/>
              <a:t>Doufám, </a:t>
            </a:r>
            <a:r>
              <a:rPr lang="cs-CZ" sz="2400" dirty="0"/>
              <a:t>že kniha je lepší </a:t>
            </a:r>
            <a:r>
              <a:rPr lang="cs-CZ" sz="2400"/>
              <a:t>než </a:t>
            </a:r>
            <a:r>
              <a:rPr lang="cs-CZ" sz="2400" smtClean="0"/>
              <a:t>film.</a:t>
            </a:r>
            <a:endParaRPr lang="cs-CZ" sz="2400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560424" y="503366"/>
            <a:ext cx="164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u="sng" dirty="0" err="1"/>
              <a:t>Joanne</a:t>
            </a:r>
            <a:r>
              <a:rPr lang="cs-CZ" i="1" u="sng" dirty="0"/>
              <a:t> </a:t>
            </a:r>
            <a:r>
              <a:rPr lang="cs-CZ" i="1" u="sng" dirty="0" err="1" smtClean="0"/>
              <a:t>Rowling</a:t>
            </a:r>
            <a:endParaRPr lang="cs-CZ" i="1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79778" y="503366"/>
            <a:ext cx="9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Autor :</a:t>
            </a:r>
            <a:endParaRPr lang="cs-CZ" b="1" i="1" dirty="0"/>
          </a:p>
        </p:txBody>
      </p:sp>
      <p:sp>
        <p:nvSpPr>
          <p:cNvPr id="3" name="Obdélník 2"/>
          <p:cNvSpPr/>
          <p:nvPr/>
        </p:nvSpPr>
        <p:spPr>
          <a:xfrm>
            <a:off x="2525897" y="226367"/>
            <a:ext cx="224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u="sng" dirty="0">
                <a:solidFill>
                  <a:schemeClr val="bg2">
                    <a:lumMod val="25000"/>
                  </a:schemeClr>
                </a:solidFill>
                <a:latin typeface="Amerigo Md AT" panose="02000706080000020004" pitchFamily="2" charset="0"/>
              </a:rPr>
              <a:t>Kniha-můj přítel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841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90</Words>
  <Application>Microsoft Office PowerPoint</Application>
  <PresentationFormat>Širokoúhlá obrazovka</PresentationFormat>
  <Paragraphs>15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9" baseType="lpstr">
      <vt:lpstr>Amerigo Md AT</vt:lpstr>
      <vt:lpstr>Arial</vt:lpstr>
      <vt:lpstr>Calibri</vt:lpstr>
      <vt:lpstr>Calibri Light</vt:lpstr>
      <vt:lpstr>Freeform 721 AT</vt:lpstr>
      <vt:lpstr>Gabriola</vt:lpstr>
      <vt:lpstr>Motiv Office</vt:lpstr>
      <vt:lpstr>Harry Potter a tajemná komnata </vt:lpstr>
      <vt:lpstr>Harry Potter a dary smrti 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Kniha-muj přitel</dc:title>
  <dc:creator>vasyl.krobynec</dc:creator>
  <cp:lastModifiedBy>Bednářová Marie</cp:lastModifiedBy>
  <cp:revision>12</cp:revision>
  <dcterms:created xsi:type="dcterms:W3CDTF">2023-01-18T08:06:45Z</dcterms:created>
  <dcterms:modified xsi:type="dcterms:W3CDTF">2023-01-20T09:19:38Z</dcterms:modified>
</cp:coreProperties>
</file>