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64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1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7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13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18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70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25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59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20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26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20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8F1DC-A54B-4A66-962D-9C079B35F5D3}" type="datetimeFigureOut">
              <a:rPr lang="cs-CZ" smtClean="0"/>
              <a:t>20.01.2023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2ED0D-7DDF-4D41-8FBC-CC949600A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42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38328"/>
            <a:ext cx="9144000" cy="2168334"/>
          </a:xfrm>
        </p:spPr>
        <p:txBody>
          <a:bodyPr>
            <a:noAutofit/>
          </a:bodyPr>
          <a:lstStyle/>
          <a:p>
            <a:pPr algn="ctr"/>
            <a:r>
              <a:rPr lang="cs-CZ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KLUB </a:t>
            </a:r>
            <a:r>
              <a:rPr lang="cs-CZ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TYGRŮ </a:t>
            </a:r>
            <a:br>
              <a:rPr lang="cs-CZ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VOLÁNÍ ZLATÉ </a:t>
            </a:r>
            <a:r>
              <a:rPr lang="cs-CZ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SOVY</a:t>
            </a:r>
            <a:r>
              <a:rPr lang="cs-CZ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cs-CZ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THOMAS C.BREZINA</a:t>
            </a:r>
            <a:endParaRPr lang="cs-CZ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Podnadpis 14"/>
          <p:cNvSpPr>
            <a:spLocks noGrp="1"/>
          </p:cNvSpPr>
          <p:nvPr>
            <p:ph type="subTitle" idx="1"/>
          </p:nvPr>
        </p:nvSpPr>
        <p:spPr>
          <a:xfrm>
            <a:off x="3785616" y="2506662"/>
            <a:ext cx="6882384" cy="3363786"/>
          </a:xfrm>
        </p:spPr>
        <p:txBody>
          <a:bodyPr>
            <a:noAutofit/>
          </a:bodyPr>
          <a:lstStyle/>
          <a:p>
            <a:pPr algn="l"/>
            <a:r>
              <a:rPr lang="cs-CZ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Říkají si Tygři</a:t>
            </a:r>
          </a:p>
          <a:p>
            <a:pPr algn="l"/>
            <a:r>
              <a:rPr lang="cs-CZ" b="1" i="1" dirty="0" smtClean="0"/>
              <a:t>Tygři </a:t>
            </a:r>
            <a:r>
              <a:rPr lang="cs-CZ" b="1" i="1" dirty="0"/>
              <a:t>jsou na prázdninách na řeckých ostrovech. Jedné noci na Patrika zaútočí obrovská sova se zlatým </a:t>
            </a:r>
            <a:r>
              <a:rPr lang="cs-CZ" b="1" i="1" dirty="0" smtClean="0"/>
              <a:t>peřím.</a:t>
            </a:r>
            <a:r>
              <a:rPr lang="cs-CZ" b="1" i="1" dirty="0"/>
              <a:t>  Patrik se okamžitě </a:t>
            </a:r>
            <a:r>
              <a:rPr lang="cs-CZ" b="1" i="1" dirty="0" smtClean="0"/>
              <a:t>lekne a jde probudit své </a:t>
            </a:r>
            <a:r>
              <a:rPr lang="cs-CZ" b="1" i="1" dirty="0"/>
              <a:t>kamarády Biggi a Luka, ale ti tvrdě spí, a sova mezitím uletí. Pátrání po tom, odkud se vzala, je zavede až k </a:t>
            </a:r>
            <a:r>
              <a:rPr lang="cs-CZ" b="1" i="1" dirty="0" smtClean="0"/>
              <a:t>vykopávkám.</a:t>
            </a:r>
          </a:p>
          <a:p>
            <a:pPr algn="l"/>
            <a:endParaRPr lang="cs-CZ" b="1" i="1" dirty="0"/>
          </a:p>
          <a:p>
            <a:pPr algn="l"/>
            <a:r>
              <a:rPr lang="cs-CZ" b="1" i="1" dirty="0" smtClean="0"/>
              <a:t>Film tady od té knihy jsem ještě neviděl.</a:t>
            </a:r>
            <a:endParaRPr lang="cs-CZ" b="1" i="1" dirty="0"/>
          </a:p>
          <a:p>
            <a:pPr algn="l"/>
            <a:r>
              <a:rPr lang="cs-CZ" b="1" i="1" dirty="0"/>
              <a:t/>
            </a:r>
            <a:br>
              <a:rPr lang="cs-CZ" b="1" i="1" dirty="0"/>
            </a:br>
            <a:endParaRPr lang="cs-CZ" b="1" i="1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2920" y="2104326"/>
            <a:ext cx="292576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KLUB TYGRŮ </a:t>
            </a:r>
            <a:br>
              <a:rPr lang="cs-CZ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ŽRALOČI PEVNOST</a:t>
            </a:r>
            <a:endParaRPr lang="cs-CZ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6512" y="2131875"/>
            <a:ext cx="7184136" cy="3802581"/>
          </a:xfrm>
        </p:spPr>
        <p:txBody>
          <a:bodyPr>
            <a:normAutofit/>
          </a:bodyPr>
          <a:lstStyle/>
          <a:p>
            <a:r>
              <a:rPr lang="cs-CZ" b="1" i="1" dirty="0" smtClean="0"/>
              <a:t>Tady tu knížku bych si chtěl koupit, protože se mi líbí její obal a téma.</a:t>
            </a:r>
          </a:p>
          <a:p>
            <a:endParaRPr lang="cs-CZ" b="1" i="1" dirty="0"/>
          </a:p>
          <a:p>
            <a:r>
              <a:rPr lang="cs-CZ" b="1" i="1" dirty="0" smtClean="0"/>
              <a:t>Hodně rád bych knížku dostal.</a:t>
            </a:r>
          </a:p>
          <a:p>
            <a:endParaRPr lang="cs-CZ" b="1" i="1" dirty="0"/>
          </a:p>
          <a:p>
            <a:endParaRPr lang="cs-CZ" b="1" i="1" dirty="0" smtClean="0"/>
          </a:p>
          <a:p>
            <a:endParaRPr lang="cs-CZ" b="1" i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776" y="1583236"/>
            <a:ext cx="3246120" cy="47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107</Words>
  <Application>Microsoft Office PowerPoint</Application>
  <PresentationFormat>Širokoúhlá obrazovka</PresentationFormat>
  <Paragraphs>11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KLUB TYGRŮ  VOLÁNÍ ZLATÉ SOVY THOMAS C.BREZINA</vt:lpstr>
      <vt:lpstr>KLUB TYGRŮ  ŽRALOČI PEVNOST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KNIHA-MŮJ PŘÍTEL</dc:title>
  <dc:creator>dominik.bernold</dc:creator>
  <cp:lastModifiedBy>Bednářová Marie</cp:lastModifiedBy>
  <cp:revision>16</cp:revision>
  <dcterms:created xsi:type="dcterms:W3CDTF">2023-01-18T08:08:21Z</dcterms:created>
  <dcterms:modified xsi:type="dcterms:W3CDTF">2023-01-20T09:36:48Z</dcterms:modified>
</cp:coreProperties>
</file>