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5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16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F6512-E90A-4E62-8FE3-BCFE9D47635F}" type="datetimeFigureOut">
              <a:rPr lang="cs-CZ" smtClean="0"/>
              <a:t>20.01.2023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BEEE94-92D2-449C-8C6D-AAF97FCD21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8091694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F6512-E90A-4E62-8FE3-BCFE9D47635F}" type="datetimeFigureOut">
              <a:rPr lang="cs-CZ" smtClean="0"/>
              <a:t>20.01.2023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BEEE94-92D2-449C-8C6D-AAF97FCD21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071455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F6512-E90A-4E62-8FE3-BCFE9D47635F}" type="datetimeFigureOut">
              <a:rPr lang="cs-CZ" smtClean="0"/>
              <a:t>20.01.2023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BEEE94-92D2-449C-8C6D-AAF97FCD21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188332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F6512-E90A-4E62-8FE3-BCFE9D47635F}" type="datetimeFigureOut">
              <a:rPr lang="cs-CZ" smtClean="0"/>
              <a:t>20.01.2023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BEEE94-92D2-449C-8C6D-AAF97FCD21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039891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F6512-E90A-4E62-8FE3-BCFE9D47635F}" type="datetimeFigureOut">
              <a:rPr lang="cs-CZ" smtClean="0"/>
              <a:t>20.01.2023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BEEE94-92D2-449C-8C6D-AAF97FCD21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552892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F6512-E90A-4E62-8FE3-BCFE9D47635F}" type="datetimeFigureOut">
              <a:rPr lang="cs-CZ" smtClean="0"/>
              <a:t>20.01.2023</a:t>
            </a:fld>
            <a:endParaRPr lang="cs-CZ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BEEE94-92D2-449C-8C6D-AAF97FCD21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843052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F6512-E90A-4E62-8FE3-BCFE9D47635F}" type="datetimeFigureOut">
              <a:rPr lang="cs-CZ" smtClean="0"/>
              <a:t>20.01.2023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BEEE94-92D2-449C-8C6D-AAF97FCD2103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63969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F6512-E90A-4E62-8FE3-BCFE9D47635F}" type="datetimeFigureOut">
              <a:rPr lang="cs-CZ" smtClean="0"/>
              <a:t>20.01.2023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BEEE94-92D2-449C-8C6D-AAF97FCD21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364742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F6512-E90A-4E62-8FE3-BCFE9D47635F}" type="datetimeFigureOut">
              <a:rPr lang="cs-CZ" smtClean="0"/>
              <a:t>20.01.2023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BEEE94-92D2-449C-8C6D-AAF97FCD21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609009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F6512-E90A-4E62-8FE3-BCFE9D47635F}" type="datetimeFigureOut">
              <a:rPr lang="cs-CZ" smtClean="0"/>
              <a:t>20.01.2023</a:t>
            </a:fld>
            <a:endParaRPr lang="cs-CZ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cs-CZ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BEEE94-92D2-449C-8C6D-AAF97FCD21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811783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040F6512-E90A-4E62-8FE3-BCFE9D47635F}" type="datetimeFigureOut">
              <a:rPr lang="cs-CZ" smtClean="0"/>
              <a:t>20.01.2023</a:t>
            </a:fld>
            <a:endParaRPr lang="cs-CZ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cs-CZ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BEEE94-92D2-449C-8C6D-AAF97FCD21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508718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040F6512-E90A-4E62-8FE3-BCFE9D47635F}" type="datetimeFigureOut">
              <a:rPr lang="cs-CZ" smtClean="0"/>
              <a:t>20.01.2023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1EBEEE94-92D2-449C-8C6D-AAF97FCD21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456329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7" r:id="rId2"/>
    <p:sldLayoutId id="2147483698" r:id="rId3"/>
    <p:sldLayoutId id="2147483699" r:id="rId4"/>
    <p:sldLayoutId id="2147483700" r:id="rId5"/>
    <p:sldLayoutId id="2147483701" r:id="rId6"/>
    <p:sldLayoutId id="2147483702" r:id="rId7"/>
    <p:sldLayoutId id="2147483703" r:id="rId8"/>
    <p:sldLayoutId id="2147483704" r:id="rId9"/>
    <p:sldLayoutId id="2147483705" r:id="rId10"/>
    <p:sldLayoutId id="2147483706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Klub záhad a loď duchů</a:t>
            </a:r>
            <a:br>
              <a:rPr lang="cs-CZ" dirty="0" smtClean="0"/>
            </a:br>
            <a:r>
              <a:rPr lang="cs-CZ" sz="1800" dirty="0" smtClean="0"/>
              <a:t>Autor: Thomas </a:t>
            </a:r>
            <a:r>
              <a:rPr lang="cs-CZ" sz="1800" dirty="0" err="1" smtClean="0"/>
              <a:t>brezina</a:t>
            </a:r>
            <a:endParaRPr lang="cs-CZ" sz="1800" dirty="0"/>
          </a:p>
        </p:txBody>
      </p:sp>
      <p:pic>
        <p:nvPicPr>
          <p:cNvPr id="1026" name="Picture 2" descr="KLUB ZÁHAD – Loď duchů | Albatrosmedia.cz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94501" y="2244436"/>
            <a:ext cx="3047621" cy="45191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ovéPole 3"/>
          <p:cNvSpPr txBox="1"/>
          <p:nvPr/>
        </p:nvSpPr>
        <p:spPr>
          <a:xfrm>
            <a:off x="5987562" y="2681653"/>
            <a:ext cx="3068515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Na tuhle knihu jsem si vzpomněl, protože mě hodně bavila, a když jsem ji četl, tak mi přišlo,</a:t>
            </a:r>
          </a:p>
          <a:p>
            <a:r>
              <a:rPr lang="cs-CZ" dirty="0" smtClean="0"/>
              <a:t>že jsem byl v té knize.</a:t>
            </a:r>
          </a:p>
          <a:p>
            <a:r>
              <a:rPr lang="cs-CZ" dirty="0" smtClean="0"/>
              <a:t>Četl jsem ji asi před </a:t>
            </a:r>
          </a:p>
          <a:p>
            <a:r>
              <a:rPr lang="cs-CZ" dirty="0" smtClean="0"/>
              <a:t>rokem a půl.</a:t>
            </a:r>
          </a:p>
          <a:p>
            <a:r>
              <a:rPr lang="cs-CZ" dirty="0" smtClean="0"/>
              <a:t>Kniha je o partě, která měla ráda dobrodružství a radost řešit záhady.</a:t>
            </a:r>
          </a:p>
          <a:p>
            <a:r>
              <a:rPr lang="cs-CZ" dirty="0" smtClean="0"/>
              <a:t>Všem to doporučuji, kteří mají dobrodružství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784894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090459" y="273630"/>
            <a:ext cx="7729728" cy="1188720"/>
          </a:xfrm>
        </p:spPr>
        <p:txBody>
          <a:bodyPr/>
          <a:lstStyle/>
          <a:p>
            <a:r>
              <a:rPr lang="cs-CZ" dirty="0" smtClean="0"/>
              <a:t>Polární záře</a:t>
            </a:r>
            <a:br>
              <a:rPr lang="cs-CZ" dirty="0" smtClean="0"/>
            </a:br>
            <a:r>
              <a:rPr lang="cs-CZ" sz="1800" dirty="0" smtClean="0"/>
              <a:t>Autor: Jiří Mazurek</a:t>
            </a:r>
            <a:endParaRPr lang="cs-CZ" dirty="0"/>
          </a:p>
        </p:txBody>
      </p:sp>
      <p:pic>
        <p:nvPicPr>
          <p:cNvPr id="2052" name="Picture 4" descr="Polární záře obálka knihy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8362" y="1662944"/>
            <a:ext cx="3534506" cy="49483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ovéPole 10"/>
          <p:cNvSpPr txBox="1"/>
          <p:nvPr/>
        </p:nvSpPr>
        <p:spPr>
          <a:xfrm>
            <a:off x="5389685" y="1556238"/>
            <a:ext cx="3947746" cy="50475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300" dirty="0" smtClean="0"/>
              <a:t>Vybral jsem si tuto knihu, protože se mi zdá, že je hodně zajímavá a dobrodružná.</a:t>
            </a:r>
          </a:p>
          <a:p>
            <a:r>
              <a:rPr lang="cs-CZ" sz="2300" dirty="0"/>
              <a:t>V Severním ledovém oceánu se kapitán jaderné ponorky ruské federace Alexander </a:t>
            </a:r>
            <a:r>
              <a:rPr lang="cs-CZ" sz="2300" dirty="0" err="1"/>
              <a:t>Gomelskij</a:t>
            </a:r>
            <a:r>
              <a:rPr lang="cs-CZ" sz="2300" dirty="0"/>
              <a:t> snaží vypořádat s řadou záhadných událostí a selhání, ke kterým dojde při návratu z rutinního námořního cvičení</a:t>
            </a:r>
            <a:r>
              <a:rPr lang="cs-CZ" sz="2300" dirty="0" smtClean="0"/>
              <a:t>.</a:t>
            </a:r>
          </a:p>
          <a:p>
            <a:r>
              <a:rPr lang="cs-CZ" sz="2300" dirty="0" smtClean="0"/>
              <a:t>Chtěl bych si ji aspoň jednou přečíst.</a:t>
            </a:r>
          </a:p>
        </p:txBody>
      </p:sp>
    </p:spTree>
    <p:extLst>
      <p:ext uri="{BB962C8B-B14F-4D97-AF65-F5344CB8AC3E}">
        <p14:creationId xmlns:p14="http://schemas.microsoft.com/office/powerpoint/2010/main" val="401259052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arcel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TM10001115[[fn=Balík]]</Template>
  <TotalTime>72</TotalTime>
  <Words>133</Words>
  <Application>Microsoft Office PowerPoint</Application>
  <PresentationFormat>Širokoúhlá obrazovka</PresentationFormat>
  <Paragraphs>11</Paragraphs>
  <Slides>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</vt:i4>
      </vt:variant>
    </vt:vector>
  </HeadingPairs>
  <TitlesOfParts>
    <vt:vector size="5" baseType="lpstr">
      <vt:lpstr>Arial</vt:lpstr>
      <vt:lpstr>Gill Sans MT</vt:lpstr>
      <vt:lpstr>Parcel</vt:lpstr>
      <vt:lpstr>Klub záhad a loď duchů Autor: Thomas brezina</vt:lpstr>
      <vt:lpstr>Polární záře Autor: Jiří Mazurek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Kniha jako můj přítel</dc:title>
  <dc:creator>dominik.pochyla</dc:creator>
  <cp:lastModifiedBy>Bednářová Marie</cp:lastModifiedBy>
  <cp:revision>8</cp:revision>
  <dcterms:created xsi:type="dcterms:W3CDTF">2023-01-18T08:03:22Z</dcterms:created>
  <dcterms:modified xsi:type="dcterms:W3CDTF">2023-01-20T09:11:42Z</dcterms:modified>
</cp:coreProperties>
</file>