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916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14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83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989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28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30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9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47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90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17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87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40F6512-E90A-4E62-8FE3-BCFE9D47635F}" type="datetimeFigureOut">
              <a:rPr lang="cs-CZ" smtClean="0"/>
              <a:t>20.01.2023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EBEEE94-92D2-449C-8C6D-AAF97FCD2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63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Klub záhad a loď duchů</a:t>
            </a:r>
            <a:br>
              <a:rPr lang="cs-CZ" dirty="0" smtClean="0"/>
            </a:br>
            <a:r>
              <a:rPr lang="cs-CZ" sz="1800" dirty="0" smtClean="0"/>
              <a:t>Autor: Thomas </a:t>
            </a:r>
            <a:r>
              <a:rPr lang="cs-CZ" sz="1800" dirty="0" err="1" smtClean="0"/>
              <a:t>brezina</a:t>
            </a:r>
            <a:endParaRPr lang="cs-CZ" sz="1800" dirty="0"/>
          </a:p>
        </p:txBody>
      </p:sp>
      <p:pic>
        <p:nvPicPr>
          <p:cNvPr id="1026" name="Picture 2" descr="KLUB ZÁHAD – Loď duchů | Albatrosmedia.cz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501" y="2244436"/>
            <a:ext cx="3047621" cy="45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87562" y="2681653"/>
            <a:ext cx="30685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tuhle knihu jsem si vzpomněl, protože mě hodně bavila, a když jsem ji četl, tak mi přišlo,</a:t>
            </a:r>
          </a:p>
          <a:p>
            <a:r>
              <a:rPr lang="cs-CZ" dirty="0" smtClean="0"/>
              <a:t>že jsem byl v té knize.</a:t>
            </a:r>
          </a:p>
          <a:p>
            <a:r>
              <a:rPr lang="cs-CZ" dirty="0" smtClean="0"/>
              <a:t>Četl jsem ji asi před </a:t>
            </a:r>
          </a:p>
          <a:p>
            <a:r>
              <a:rPr lang="cs-CZ" dirty="0" smtClean="0"/>
              <a:t>rokem a půl.</a:t>
            </a:r>
          </a:p>
          <a:p>
            <a:r>
              <a:rPr lang="cs-CZ" dirty="0" smtClean="0"/>
              <a:t>Kniha je o partě, která měla ráda dobrodružství a radost řešit záhady.</a:t>
            </a:r>
          </a:p>
          <a:p>
            <a:r>
              <a:rPr lang="cs-CZ" dirty="0" smtClean="0"/>
              <a:t>Všem to doporučuji, kteří mají dobrodružství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48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0459" y="273630"/>
            <a:ext cx="7729728" cy="1188720"/>
          </a:xfrm>
        </p:spPr>
        <p:txBody>
          <a:bodyPr/>
          <a:lstStyle/>
          <a:p>
            <a:r>
              <a:rPr lang="cs-CZ" dirty="0" smtClean="0"/>
              <a:t>Polární záře</a:t>
            </a:r>
            <a:br>
              <a:rPr lang="cs-CZ" dirty="0" smtClean="0"/>
            </a:br>
            <a:r>
              <a:rPr lang="cs-CZ" sz="1800" dirty="0" smtClean="0"/>
              <a:t>Autor: Jiří Mazurek</a:t>
            </a:r>
            <a:endParaRPr lang="cs-CZ" dirty="0"/>
          </a:p>
        </p:txBody>
      </p:sp>
      <p:pic>
        <p:nvPicPr>
          <p:cNvPr id="2052" name="Picture 4" descr="Polární záře obálka knih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362" y="1662944"/>
            <a:ext cx="3534506" cy="494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389685" y="1556238"/>
            <a:ext cx="394774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dirty="0" smtClean="0"/>
              <a:t>Vybral jsem si tuto knihu, protože se mi zdá, že je hodně zajímavá a dobrodružná.</a:t>
            </a:r>
          </a:p>
          <a:p>
            <a:r>
              <a:rPr lang="cs-CZ" sz="2300" dirty="0"/>
              <a:t>V Severním ledovém oceánu se kapitán jaderné ponorky ruské federace Alexander </a:t>
            </a:r>
            <a:r>
              <a:rPr lang="cs-CZ" sz="2300" dirty="0" err="1"/>
              <a:t>Gomelskij</a:t>
            </a:r>
            <a:r>
              <a:rPr lang="cs-CZ" sz="2300" dirty="0"/>
              <a:t> snaží vypořádat s řadou záhadných událostí a selhání, ke kterým dojde při návratu z rutinního námořního cvičení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Chtěl bych si ji aspoň jednou přečíst.</a:t>
            </a:r>
          </a:p>
        </p:txBody>
      </p:sp>
    </p:spTree>
    <p:extLst>
      <p:ext uri="{BB962C8B-B14F-4D97-AF65-F5344CB8AC3E}">
        <p14:creationId xmlns:p14="http://schemas.microsoft.com/office/powerpoint/2010/main" val="4012590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72</TotalTime>
  <Words>133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Klub záhad a loď duchů Autor: Thomas brezina</vt:lpstr>
      <vt:lpstr>Polární záře Autor: Jiří Mazurek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Kniha jako můj přítel</dc:title>
  <dc:creator>dominik.pochyla</dc:creator>
  <cp:lastModifiedBy>Bednářová Marie</cp:lastModifiedBy>
  <cp:revision>8</cp:revision>
  <dcterms:created xsi:type="dcterms:W3CDTF">2023-01-18T08:03:22Z</dcterms:created>
  <dcterms:modified xsi:type="dcterms:W3CDTF">2023-01-20T09:11:42Z</dcterms:modified>
</cp:coreProperties>
</file>