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BB9B-C2F0-436E-927E-C51C6DD10FF0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501A-BF68-4F04-877B-FEF45007B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23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BB9B-C2F0-436E-927E-C51C6DD10FF0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501A-BF68-4F04-877B-FEF45007B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27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BB9B-C2F0-436E-927E-C51C6DD10FF0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501A-BF68-4F04-877B-FEF45007B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900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BB9B-C2F0-436E-927E-C51C6DD10FF0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501A-BF68-4F04-877B-FEF45007B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95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BB9B-C2F0-436E-927E-C51C6DD10FF0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501A-BF68-4F04-877B-FEF45007B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028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BB9B-C2F0-436E-927E-C51C6DD10FF0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501A-BF68-4F04-877B-FEF45007B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94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BB9B-C2F0-436E-927E-C51C6DD10FF0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501A-BF68-4F04-877B-FEF45007B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97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BB9B-C2F0-436E-927E-C51C6DD10FF0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501A-BF68-4F04-877B-FEF45007B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20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BB9B-C2F0-436E-927E-C51C6DD10FF0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501A-BF68-4F04-877B-FEF45007B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41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BB9B-C2F0-436E-927E-C51C6DD10FF0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501A-BF68-4F04-877B-FEF45007B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760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BB9B-C2F0-436E-927E-C51C6DD10FF0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501A-BF68-4F04-877B-FEF45007B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42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DBB9B-C2F0-436E-927E-C51C6DD10FF0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E501A-BF68-4F04-877B-FEF45007B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60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latin typeface="Alternate Gothic No.2 AT" panose="02000506030000020004" pitchFamily="2" charset="0"/>
              </a:rPr>
              <a:t>KNIHA-MŮJ PŘÍTEL</a:t>
            </a:r>
            <a:endParaRPr lang="cs-CZ" sz="4800" dirty="0">
              <a:latin typeface="Alternate Gothic No.2 AT" panose="02000506030000020004" pitchFamily="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678712" y="1722586"/>
            <a:ext cx="10515600" cy="5032375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cs-CZ" sz="4200" dirty="0" smtClean="0">
                <a:latin typeface="Alternate Gothic No.2 AT" panose="02000506030000020004" pitchFamily="2" charset="0"/>
              </a:rPr>
              <a:t> BŘÍBĚH ČARODEJNICTVÍ</a:t>
            </a:r>
          </a:p>
          <a:p>
            <a:pPr algn="l"/>
            <a:r>
              <a:rPr lang="cs-CZ" dirty="0" err="1" smtClean="0"/>
              <a:t>Chris</a:t>
            </a:r>
            <a:r>
              <a:rPr lang="cs-CZ" dirty="0" smtClean="0"/>
              <a:t> </a:t>
            </a:r>
            <a:r>
              <a:rPr lang="cs-CZ" dirty="0" err="1" smtClean="0"/>
              <a:t>Colfer</a:t>
            </a:r>
            <a:endParaRPr lang="cs-CZ" dirty="0" smtClean="0"/>
          </a:p>
          <a:p>
            <a:pPr algn="l"/>
            <a:endParaRPr lang="cs-CZ" sz="800" dirty="0" smtClean="0"/>
          </a:p>
          <a:p>
            <a:r>
              <a:rPr lang="cs-CZ" sz="3500" dirty="0"/>
              <a:t> </a:t>
            </a:r>
            <a:r>
              <a:rPr lang="cs-CZ" sz="3500" dirty="0" smtClean="0"/>
              <a:t>tuto knihu jsem si vybrala, protože je</a:t>
            </a:r>
          </a:p>
          <a:p>
            <a:pPr marL="0" indent="0">
              <a:buNone/>
            </a:pPr>
            <a:r>
              <a:rPr lang="cs-CZ" sz="3500" dirty="0"/>
              <a:t> </a:t>
            </a:r>
            <a:r>
              <a:rPr lang="cs-CZ" sz="3500" dirty="0" smtClean="0"/>
              <a:t> to </a:t>
            </a:r>
            <a:r>
              <a:rPr lang="cs-CZ" sz="3500" dirty="0" smtClean="0"/>
              <a:t>fantasy </a:t>
            </a:r>
            <a:r>
              <a:rPr lang="cs-CZ" sz="3500" dirty="0" smtClean="0"/>
              <a:t>knížka a také její děj mě velmi zaujal.</a:t>
            </a:r>
          </a:p>
          <a:p>
            <a:r>
              <a:rPr lang="cs-CZ" sz="3500" dirty="0" smtClean="0"/>
              <a:t>Také jsem si jí </a:t>
            </a:r>
            <a:r>
              <a:rPr lang="cs-CZ" sz="3500" dirty="0" smtClean="0"/>
              <a:t>vybrala, </a:t>
            </a:r>
            <a:r>
              <a:rPr lang="cs-CZ" sz="3500" dirty="0" smtClean="0"/>
              <a:t>jelikož </a:t>
            </a:r>
          </a:p>
          <a:p>
            <a:pPr marL="0" indent="0">
              <a:buNone/>
            </a:pPr>
            <a:r>
              <a:rPr lang="cs-CZ" sz="3500" dirty="0" smtClean="0"/>
              <a:t>  má velmi </a:t>
            </a:r>
            <a:r>
              <a:rPr lang="cs-CZ" sz="3500" dirty="0" smtClean="0"/>
              <a:t>zajímavý </a:t>
            </a:r>
            <a:r>
              <a:rPr lang="cs-CZ" sz="3500" dirty="0" smtClean="0"/>
              <a:t>obal a krásné ilustrace.</a:t>
            </a:r>
          </a:p>
          <a:p>
            <a:r>
              <a:rPr lang="cs-CZ" sz="3500" dirty="0" smtClean="0"/>
              <a:t>Kniha se mi velmi líbí a udělala na mě dojem svými zápletkami a kouzelnickým dějem.</a:t>
            </a:r>
          </a:p>
          <a:p>
            <a:pPr marL="0" indent="0">
              <a:buNone/>
            </a:pPr>
            <a:endParaRPr lang="cs-CZ" sz="400" dirty="0"/>
          </a:p>
          <a:p>
            <a:pPr marL="0" indent="0">
              <a:buNone/>
            </a:pPr>
            <a:r>
              <a:rPr lang="cs-CZ" sz="3500" i="1" dirty="0" smtClean="0"/>
              <a:t>Kniha je o malé víle jménem </a:t>
            </a:r>
            <a:r>
              <a:rPr lang="cs-CZ" sz="3500" i="1" dirty="0" smtClean="0"/>
              <a:t>BRYSTAL, </a:t>
            </a:r>
            <a:r>
              <a:rPr lang="cs-CZ" sz="3500" i="1" dirty="0" smtClean="0"/>
              <a:t>která se snaží uchránit kouzelnickou školu před bratrstvem spravedlivých, které usiluje o zakázáni magie a vzdělávání dívek</a:t>
            </a:r>
            <a:r>
              <a:rPr lang="cs-CZ" sz="3500" dirty="0" smtClean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3456" y="248168"/>
            <a:ext cx="2870344" cy="4121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901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0624" y="303473"/>
            <a:ext cx="5420825" cy="636056"/>
          </a:xfrm>
        </p:spPr>
        <p:txBody>
          <a:bodyPr>
            <a:noAutofit/>
          </a:bodyPr>
          <a:lstStyle/>
          <a:p>
            <a:pPr algn="ctr"/>
            <a:r>
              <a:rPr lang="cs-CZ" sz="5400" dirty="0" smtClean="0">
                <a:latin typeface="Alternate Gothic No.2 AT" panose="02000506030000020004" pitchFamily="2" charset="0"/>
              </a:rPr>
              <a:t>KNIHA-MŮJ PŘÍTEL</a:t>
            </a:r>
            <a:endParaRPr lang="cs-CZ" sz="5400" dirty="0">
              <a:latin typeface="Alternate Gothic No.2 AT" panose="02000506030000020004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 smtClean="0">
                <a:latin typeface="Alternate Gothic No.2 AT" panose="02000506030000020004" pitchFamily="2" charset="0"/>
              </a:rPr>
              <a:t>PŘÍBĚH KOUZELNICTVÍ</a:t>
            </a:r>
          </a:p>
          <a:p>
            <a:r>
              <a:rPr lang="cs-CZ" dirty="0" err="1" smtClean="0"/>
              <a:t>Chris</a:t>
            </a:r>
            <a:r>
              <a:rPr lang="cs-CZ" dirty="0" smtClean="0"/>
              <a:t> </a:t>
            </a:r>
            <a:r>
              <a:rPr lang="cs-CZ" dirty="0" err="1" smtClean="0"/>
              <a:t>Colfer</a:t>
            </a:r>
            <a:endParaRPr lang="cs-CZ" dirty="0" smtClean="0"/>
          </a:p>
          <a:p>
            <a:pPr marL="0" indent="0">
              <a:buNone/>
            </a:pPr>
            <a:r>
              <a:rPr lang="cs-CZ" sz="700" dirty="0"/>
              <a:t> </a:t>
            </a:r>
          </a:p>
          <a:p>
            <a:r>
              <a:rPr lang="cs-CZ" sz="3200" dirty="0" smtClean="0"/>
              <a:t>Tato  kniha patří do sady společně</a:t>
            </a:r>
          </a:p>
          <a:p>
            <a:pPr marL="0" indent="0">
              <a:buNone/>
            </a:pPr>
            <a:r>
              <a:rPr lang="cs-CZ" sz="3200" dirty="0" smtClean="0"/>
              <a:t> s PŘÍBĚH MAGIE a PŘÍBĚH </a:t>
            </a:r>
            <a:r>
              <a:rPr lang="cs-CZ" sz="3200" dirty="0" err="1" smtClean="0"/>
              <a:t>ČARODěJNICTVÍ</a:t>
            </a:r>
            <a:r>
              <a:rPr lang="cs-CZ" sz="3200" dirty="0" smtClean="0"/>
              <a:t> </a:t>
            </a:r>
            <a:endParaRPr lang="cs-CZ" sz="3200" dirty="0" smtClean="0"/>
          </a:p>
          <a:p>
            <a:r>
              <a:rPr lang="cs-CZ" sz="3200" dirty="0" smtClean="0"/>
              <a:t>PŘÍBĚH KOUZELNICTVÍ je jediná </a:t>
            </a:r>
            <a:r>
              <a:rPr lang="cs-CZ" sz="3200" dirty="0" smtClean="0"/>
              <a:t>kniha, </a:t>
            </a:r>
            <a:r>
              <a:rPr lang="cs-CZ" sz="3200" dirty="0" smtClean="0"/>
              <a:t>která</a:t>
            </a:r>
          </a:p>
          <a:p>
            <a:pPr marL="0" indent="0">
              <a:buNone/>
            </a:pPr>
            <a:r>
              <a:rPr lang="cs-CZ" sz="3200" dirty="0" smtClean="0"/>
              <a:t>  mi v sadě </a:t>
            </a:r>
            <a:r>
              <a:rPr lang="cs-CZ" sz="3200" dirty="0" smtClean="0"/>
              <a:t>chybí, </a:t>
            </a:r>
            <a:r>
              <a:rPr lang="cs-CZ" sz="3200" dirty="0" smtClean="0"/>
              <a:t>a </a:t>
            </a:r>
            <a:r>
              <a:rPr lang="cs-CZ" sz="3200" dirty="0" smtClean="0"/>
              <a:t>proto bych </a:t>
            </a:r>
            <a:r>
              <a:rPr lang="cs-CZ" sz="3200" dirty="0" smtClean="0"/>
              <a:t>si </a:t>
            </a:r>
            <a:r>
              <a:rPr lang="cs-CZ" sz="3200" dirty="0" smtClean="0"/>
              <a:t>ji </a:t>
            </a:r>
            <a:r>
              <a:rPr lang="cs-CZ" sz="3200" dirty="0" smtClean="0"/>
              <a:t>velmi ráda přečetla.</a:t>
            </a:r>
          </a:p>
          <a:p>
            <a:r>
              <a:rPr lang="cs-CZ" sz="3200" dirty="0" smtClean="0"/>
              <a:t>Kniha </a:t>
            </a:r>
            <a:r>
              <a:rPr lang="cs-CZ" sz="3200" smtClean="0"/>
              <a:t>mě </a:t>
            </a:r>
            <a:r>
              <a:rPr lang="cs-CZ" sz="3200" smtClean="0"/>
              <a:t>také </a:t>
            </a:r>
            <a:r>
              <a:rPr lang="cs-CZ" sz="3200" dirty="0" smtClean="0"/>
              <a:t>láká svým</a:t>
            </a:r>
            <a:r>
              <a:rPr lang="cs-CZ" sz="3200" dirty="0"/>
              <a:t> </a:t>
            </a:r>
            <a:r>
              <a:rPr lang="cs-CZ" sz="3200" dirty="0" smtClean="0"/>
              <a:t>nádherným obalem .</a:t>
            </a:r>
          </a:p>
        </p:txBody>
      </p:sp>
      <p:pic>
        <p:nvPicPr>
          <p:cNvPr id="2050" name="Picture 2" descr="Příběh kouzelnictví - Chris Colfer | Databáze kni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1714" y="429863"/>
            <a:ext cx="3232321" cy="4429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6322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137</Words>
  <Application>Microsoft Office PowerPoint</Application>
  <PresentationFormat>Širokoúhlá obrazovka</PresentationFormat>
  <Paragraphs>20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Alternate Gothic No.2 AT</vt:lpstr>
      <vt:lpstr>Arial</vt:lpstr>
      <vt:lpstr>Calibri</vt:lpstr>
      <vt:lpstr>Calibri Light</vt:lpstr>
      <vt:lpstr>Motiv Office</vt:lpstr>
      <vt:lpstr>KNIHA-MŮJ PŘÍTEL</vt:lpstr>
      <vt:lpstr>KNIHA-MŮJ PŘÍTEL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KNIHA-MŮJ PŘÍTEL</dc:title>
  <dc:creator>marketa.chladkova</dc:creator>
  <cp:lastModifiedBy>Bednářová Marie</cp:lastModifiedBy>
  <cp:revision>12</cp:revision>
  <dcterms:created xsi:type="dcterms:W3CDTF">2023-01-18T07:58:41Z</dcterms:created>
  <dcterms:modified xsi:type="dcterms:W3CDTF">2023-01-20T09:16:49Z</dcterms:modified>
</cp:coreProperties>
</file>