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C51"/>
    <a:srgbClr val="B02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70372-3ED2-4920-A84A-489B24BF411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1935C-C70F-4617-B485-D59420542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1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57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4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7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3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9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36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7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9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9F49-6654-4748-B4B1-D6342EE68D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DA99-06D0-4AD1-A5C1-E76950B3B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6888" y="0"/>
            <a:ext cx="4270248" cy="121237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81C51"/>
                </a:solidFill>
                <a:latin typeface="Alternate Gothic No.2 AT" panose="02000506030000020004" pitchFamily="2" charset="0"/>
              </a:rPr>
              <a:t>KNIHA – MŮJ PŘÍTEL</a:t>
            </a:r>
            <a:r>
              <a:rPr lang="cs-CZ" sz="1600" b="1" dirty="0">
                <a:solidFill>
                  <a:srgbClr val="C81C51"/>
                </a:solidFill>
                <a:latin typeface="Alternate Gothic No.2 AT" panose="02000506030000020004" pitchFamily="2" charset="0"/>
              </a:rPr>
              <a:t/>
            </a:r>
            <a:br>
              <a:rPr lang="cs-CZ" sz="1600" b="1" dirty="0">
                <a:solidFill>
                  <a:srgbClr val="C81C51"/>
                </a:solidFill>
                <a:latin typeface="Alternate Gothic No.2 AT" panose="02000506030000020004" pitchFamily="2" charset="0"/>
              </a:rPr>
            </a:br>
            <a:endParaRPr lang="cs-CZ" sz="1100" b="1" dirty="0">
              <a:solidFill>
                <a:srgbClr val="C81C51"/>
              </a:solidFill>
              <a:latin typeface="Alternate Gothic No.2 AT" panose="02000506030000020004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6928" y="1065032"/>
            <a:ext cx="566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6000"/>
              <a:buFont typeface="Arial" panose="020B0604020202020204" pitchFamily="34" charset="0"/>
              <a:buChar char="•"/>
            </a:pPr>
            <a:r>
              <a:rPr lang="cs-CZ" sz="2400" b="1" dirty="0" smtClean="0"/>
              <a:t>Monster 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Ghúlmošky</a:t>
            </a:r>
            <a:r>
              <a:rPr lang="cs-CZ" sz="2400" b="1" dirty="0" smtClean="0"/>
              <a:t> na věky věků</a:t>
            </a:r>
          </a:p>
          <a:p>
            <a:pPr marL="285750" indent="-285750">
              <a:buSzPct val="106000"/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Gitty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Daneshvari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624" y="247644"/>
            <a:ext cx="3540189" cy="4915792"/>
          </a:xfrm>
          <a:prstGeom prst="rect">
            <a:avLst/>
          </a:prstGeom>
          <a:ln w="57150">
            <a:solidFill>
              <a:srgbClr val="C81C5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66928" y="2399097"/>
            <a:ext cx="647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panose="020B0604020202020204" pitchFamily="34" charset="0"/>
              </a:rPr>
              <a:t>Knihu jsem četla, protože mě velice zaujaly ilustrace a postavy </a:t>
            </a: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6928" y="3106983"/>
            <a:ext cx="633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Taky jsem si ji přečetla, jelikož jsem od knihy četla 1. díl a mám ráda tvorbu autorky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6928" y="3933320"/>
            <a:ext cx="744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knihu jsem si vzpomněla kvůli tomu, že se mi velice líbila a pobavila mě, je to taky jedna z mých nejoblíbenějších knih, co jsem zatím četla 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0306" y="5405988"/>
            <a:ext cx="1141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Kniha je o tajné společnosti kterou založila předchozí generace a jejich cílem bylo změnit školu Monster </a:t>
            </a:r>
            <a:r>
              <a:rPr lang="cs-CZ" sz="2400" dirty="0" err="1" smtClean="0"/>
              <a:t>high</a:t>
            </a:r>
            <a:r>
              <a:rPr lang="cs-CZ" sz="2400" dirty="0" smtClean="0"/>
              <a:t> na děsivé místo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958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12064" y="429768"/>
            <a:ext cx="34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lternate Gothic No.2 AT" panose="02000506030000020004" pitchFamily="2" charset="0"/>
              </a:rPr>
              <a:t>KNIHA – MŮJ PŘÍTEL</a:t>
            </a:r>
            <a:endParaRPr lang="cs-CZ" sz="3600" b="1" dirty="0">
              <a:latin typeface="Alternate Gothic No.2 AT" panose="02000506030000020004" pitchFamily="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8368" y="1444752"/>
            <a:ext cx="432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Čarovné zaklínadlo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Chris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Colfer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368" y="2644402"/>
            <a:ext cx="55869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Knihu bych si chtěla přečíst, protože má dobré recenze a líbí se mi ilustrace na knize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Také mám v oblibě autorův styl psaní a kniha mě díky tomu velice láká</a:t>
            </a:r>
          </a:p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Knihu mi doporučila kamarádka a přeji si dostat celý 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68" y="633440"/>
            <a:ext cx="4102340" cy="5992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8311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144</Words>
  <Application>Microsoft Office PowerPoint</Application>
  <PresentationFormat>Širokoúhlá obrazovka</PresentationFormat>
  <Paragraphs>16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Alternate Gothic No.2 AT</vt:lpstr>
      <vt:lpstr>Arial</vt:lpstr>
      <vt:lpstr>Calibri</vt:lpstr>
      <vt:lpstr>Calibri Light</vt:lpstr>
      <vt:lpstr>Motiv Office</vt:lpstr>
      <vt:lpstr>KNIHA – MŮJ PŘÍTEL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 – MŮJ PŘÍTEL</dc:title>
  <dc:creator>simona.lusnakova</dc:creator>
  <cp:lastModifiedBy>Bednářová Marie</cp:lastModifiedBy>
  <cp:revision>10</cp:revision>
  <dcterms:created xsi:type="dcterms:W3CDTF">2023-01-18T08:09:04Z</dcterms:created>
  <dcterms:modified xsi:type="dcterms:W3CDTF">2023-01-20T09:18:02Z</dcterms:modified>
</cp:coreProperties>
</file>